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409" r:id="rId33"/>
    <p:sldId id="343" r:id="rId34"/>
    <p:sldId id="344" r:id="rId35"/>
    <p:sldId id="349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372" r:id="rId45"/>
    <p:sldId id="364" r:id="rId46"/>
    <p:sldId id="369" r:id="rId47"/>
    <p:sldId id="28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9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87516"/>
              </p:ext>
            </p:extLst>
          </p:nvPr>
        </p:nvGraphicFramePr>
        <p:xfrm>
          <a:off x="1323050" y="1614457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연출이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3225232" y="395803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F7DD1-9546-B1E3-ACA3-120E36A1F361}"/>
              </a:ext>
            </a:extLst>
          </p:cNvPr>
          <p:cNvSpPr txBox="1"/>
          <p:nvPr/>
        </p:nvSpPr>
        <p:spPr>
          <a:xfrm>
            <a:off x="709696" y="298321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D86C16-13C6-F68A-7427-85009EB9A8F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5974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9022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라운드가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677201"/>
              </p:ext>
            </p:extLst>
          </p:nvPr>
        </p:nvGraphicFramePr>
        <p:xfrm>
          <a:off x="616680" y="2374177"/>
          <a:ext cx="455127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603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82524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0033"/>
              </p:ext>
            </p:extLst>
          </p:nvPr>
        </p:nvGraphicFramePr>
        <p:xfrm>
          <a:off x="616680" y="4607084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먼저 목표를 달성한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18DBF-3758-64C4-B99D-01483CCE4944}"/>
              </a:ext>
            </a:extLst>
          </p:cNvPr>
          <p:cNvSpPr txBox="1"/>
          <p:nvPr/>
        </p:nvSpPr>
        <p:spPr>
          <a:xfrm>
            <a:off x="1646663" y="828288"/>
            <a:ext cx="8898673" cy="5201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책갈피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6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1997069" y="205197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44217"/>
              </p:ext>
            </p:extLst>
          </p:nvPr>
        </p:nvGraphicFramePr>
        <p:xfrm>
          <a:off x="787955" y="2388145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23299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95224"/>
              </p:ext>
            </p:extLst>
          </p:nvPr>
        </p:nvGraphicFramePr>
        <p:xfrm>
          <a:off x="787955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9417</TotalTime>
  <Words>4066</Words>
  <Application>Microsoft Office PowerPoint</Application>
  <PresentationFormat>와이드스크린</PresentationFormat>
  <Paragraphs>902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860</cp:revision>
  <dcterms:created xsi:type="dcterms:W3CDTF">2024-10-29T05:59:45Z</dcterms:created>
  <dcterms:modified xsi:type="dcterms:W3CDTF">2024-11-20T09:23:28Z</dcterms:modified>
</cp:coreProperties>
</file>